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0000E6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4CAB6-C76B-48AC-89C6-FDE2BA75C0C5}" v="9" dt="2023-08-17T00:22:44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am, Lisa R. Dr. (Fed)" userId="985cb7ec-d183-470c-94fe-3313dfca2358" providerId="ADAL" clId="{AA6659AF-657F-47E3-BD34-3F72A5E3FD1E}"/>
    <pc:docChg chg="delSld">
      <pc:chgData name="Karam, Lisa R. Dr. (Fed)" userId="985cb7ec-d183-470c-94fe-3313dfca2358" providerId="ADAL" clId="{AA6659AF-657F-47E3-BD34-3F72A5E3FD1E}" dt="2023-03-01T13:17:08.061" v="0" actId="47"/>
      <pc:docMkLst>
        <pc:docMk/>
      </pc:docMkLst>
      <pc:sldChg chg="del">
        <pc:chgData name="Karam, Lisa R. Dr. (Fed)" userId="985cb7ec-d183-470c-94fe-3313dfca2358" providerId="ADAL" clId="{AA6659AF-657F-47E3-BD34-3F72A5E3FD1E}" dt="2023-03-01T13:17:08.061" v="0" actId="47"/>
        <pc:sldMkLst>
          <pc:docMk/>
          <pc:sldMk cId="0" sldId="256"/>
        </pc:sldMkLst>
      </pc:sldChg>
    </pc:docChg>
  </pc:docChgLst>
  <pc:docChgLst>
    <pc:chgData name="橋本 啓来" userId="8ed9095380790326" providerId="LiveId" clId="{C234CAB6-C76B-48AC-89C6-FDE2BA75C0C5}"/>
    <pc:docChg chg="undo custSel modSld">
      <pc:chgData name="橋本 啓来" userId="8ed9095380790326" providerId="LiveId" clId="{C234CAB6-C76B-48AC-89C6-FDE2BA75C0C5}" dt="2023-08-17T00:22:44.464" v="81" actId="1076"/>
      <pc:docMkLst>
        <pc:docMk/>
      </pc:docMkLst>
      <pc:sldChg chg="addSp delSp modSp mod">
        <pc:chgData name="橋本 啓来" userId="8ed9095380790326" providerId="LiveId" clId="{C234CAB6-C76B-48AC-89C6-FDE2BA75C0C5}" dt="2023-08-17T00:22:44.464" v="81" actId="1076"/>
        <pc:sldMkLst>
          <pc:docMk/>
          <pc:sldMk cId="2550426790" sldId="257"/>
        </pc:sldMkLst>
        <pc:spChg chg="add mod ord">
          <ac:chgData name="橋本 啓来" userId="8ed9095380790326" providerId="LiveId" clId="{C234CAB6-C76B-48AC-89C6-FDE2BA75C0C5}" dt="2023-08-02T10:00:02.895" v="31" actId="2085"/>
          <ac:spMkLst>
            <pc:docMk/>
            <pc:sldMk cId="2550426790" sldId="257"/>
            <ac:spMk id="4" creationId="{FD5C0057-8F7D-48C7-B823-E857751BBFFF}"/>
          </ac:spMkLst>
        </pc:spChg>
        <pc:spChg chg="add mod">
          <ac:chgData name="橋本 啓来" userId="8ed9095380790326" providerId="LiveId" clId="{C234CAB6-C76B-48AC-89C6-FDE2BA75C0C5}" dt="2023-08-02T09:59:48.530" v="30" actId="207"/>
          <ac:spMkLst>
            <pc:docMk/>
            <pc:sldMk cId="2550426790" sldId="257"/>
            <ac:spMk id="8" creationId="{C40E6CD1-5480-4BBB-BF3C-E2D16A61B952}"/>
          </ac:spMkLst>
        </pc:spChg>
        <pc:spChg chg="del">
          <ac:chgData name="橋本 啓来" userId="8ed9095380790326" providerId="LiveId" clId="{C234CAB6-C76B-48AC-89C6-FDE2BA75C0C5}" dt="2023-08-17T00:22:12.439" v="74" actId="478"/>
          <ac:spMkLst>
            <pc:docMk/>
            <pc:sldMk cId="2550426790" sldId="257"/>
            <ac:spMk id="16" creationId="{00000000-0000-0000-0000-000000000000}"/>
          </ac:spMkLst>
        </pc:spChg>
        <pc:spChg chg="mod">
          <ac:chgData name="橋本 啓来" userId="8ed9095380790326" providerId="LiveId" clId="{C234CAB6-C76B-48AC-89C6-FDE2BA75C0C5}" dt="2023-08-17T00:22:44.464" v="81" actId="1076"/>
          <ac:spMkLst>
            <pc:docMk/>
            <pc:sldMk cId="2550426790" sldId="257"/>
            <ac:spMk id="2050" creationId="{00000000-0000-0000-0000-000000000000}"/>
          </ac:spMkLst>
        </pc:spChg>
        <pc:spChg chg="mod">
          <ac:chgData name="橋本 啓来" userId="8ed9095380790326" providerId="LiveId" clId="{C234CAB6-C76B-48AC-89C6-FDE2BA75C0C5}" dt="2023-08-17T00:22:37.546" v="80" actId="1076"/>
          <ac:spMkLst>
            <pc:docMk/>
            <pc:sldMk cId="2550426790" sldId="257"/>
            <ac:spMk id="2051" creationId="{00000000-0000-0000-0000-000000000000}"/>
          </ac:spMkLst>
        </pc:spChg>
        <pc:spChg chg="del">
          <ac:chgData name="橋本 啓来" userId="8ed9095380790326" providerId="LiveId" clId="{C234CAB6-C76B-48AC-89C6-FDE2BA75C0C5}" dt="2023-08-17T00:22:14.581" v="75" actId="478"/>
          <ac:spMkLst>
            <pc:docMk/>
            <pc:sldMk cId="2550426790" sldId="257"/>
            <ac:spMk id="2052" creationId="{00000000-0000-0000-0000-000000000000}"/>
          </ac:spMkLst>
        </pc:spChg>
        <pc:spChg chg="del">
          <ac:chgData name="橋本 啓来" userId="8ed9095380790326" providerId="LiveId" clId="{C234CAB6-C76B-48AC-89C6-FDE2BA75C0C5}" dt="2023-08-17T00:22:16.474" v="76" actId="478"/>
          <ac:spMkLst>
            <pc:docMk/>
            <pc:sldMk cId="2550426790" sldId="257"/>
            <ac:spMk id="2058" creationId="{00000000-0000-0000-0000-000000000000}"/>
          </ac:spMkLst>
        </pc:spChg>
        <pc:picChg chg="del">
          <ac:chgData name="橋本 啓来" userId="8ed9095380790326" providerId="LiveId" clId="{C234CAB6-C76B-48AC-89C6-FDE2BA75C0C5}" dt="2023-08-02T09:56:23.610" v="0" actId="478"/>
          <ac:picMkLst>
            <pc:docMk/>
            <pc:sldMk cId="2550426790" sldId="257"/>
            <ac:picMk id="1028" creationId="{42B52087-57EC-BE8C-7A25-FC7BFC05023B}"/>
          </ac:picMkLst>
        </pc:picChg>
        <pc:cxnChg chg="add del">
          <ac:chgData name="橋本 啓来" userId="8ed9095380790326" providerId="LiveId" clId="{C234CAB6-C76B-48AC-89C6-FDE2BA75C0C5}" dt="2023-08-02T09:57:52.390" v="6" actId="478"/>
          <ac:cxnSpMkLst>
            <pc:docMk/>
            <pc:sldMk cId="2550426790" sldId="257"/>
            <ac:cxnSpMk id="3" creationId="{BF893E5A-890B-43B7-9D76-924BD7B3A9E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F6CC3-358F-4B03-BEE3-65357C2465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8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85AA3-8C74-4EA7-B71F-9ED1EB04FA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52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3D962-C31F-4617-B291-2101DE7D2A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CCEE-682E-4E56-A69E-6E98E16934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0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75B3D-9FD9-4A52-AC9A-1B96A50D1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92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E2A87-C79A-4AD4-96BA-94832AFBA1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6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465FE-1BF1-491F-BE34-C80EC5B0F5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6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DB5D-6159-4E96-AF05-4E7FA32118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9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42E91-DB65-46A7-BD70-B71AD61DFD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63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D07C-E808-449D-AE62-8169D741D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2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B4A8A-B195-4157-A2FB-31500E87FE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1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CDF184F-F43C-4447-931B-A4737E4C77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5C0057-8F7D-48C7-B823-E857751BBFFF}"/>
              </a:ext>
            </a:extLst>
          </p:cNvPr>
          <p:cNvSpPr/>
          <p:nvPr/>
        </p:nvSpPr>
        <p:spPr>
          <a:xfrm>
            <a:off x="0" y="6142266"/>
            <a:ext cx="9144000" cy="7157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447937" y="131094"/>
            <a:ext cx="4248125" cy="1209675"/>
          </a:xfrm>
        </p:spPr>
        <p:txBody>
          <a:bodyPr/>
          <a:lstStyle/>
          <a:p>
            <a:pPr eaLnBrk="1" hangingPunct="1"/>
            <a:r>
              <a:rPr lang="en-GB" sz="2800" b="1" dirty="0">
                <a:solidFill>
                  <a:schemeClr val="tx1"/>
                </a:solidFill>
              </a:rPr>
              <a:t>Title</a:t>
            </a:r>
            <a:br>
              <a:rPr lang="en-GB" sz="2800" b="1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Authors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Institution 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31540" y="1628800"/>
            <a:ext cx="8280920" cy="3888431"/>
          </a:xfrm>
          <a:ln w="28575"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en-GB" sz="2400" dirty="0"/>
              <a:t>Important points stressed by bullets</a:t>
            </a:r>
          </a:p>
          <a:p>
            <a:pPr lvl="1" eaLnBrk="1" hangingPunct="1"/>
            <a:r>
              <a:rPr lang="en-GB" sz="2000" dirty="0"/>
              <a:t>sub-items indicated by indents</a:t>
            </a:r>
          </a:p>
          <a:p>
            <a:pPr eaLnBrk="1" hangingPunct="1"/>
            <a:r>
              <a:rPr lang="en-GB" sz="2400" dirty="0"/>
              <a:t>Maximum number of bullets = 6</a:t>
            </a:r>
          </a:p>
          <a:p>
            <a:pPr eaLnBrk="1" hangingPunct="1"/>
            <a:r>
              <a:rPr lang="en-GB" sz="2400" dirty="0"/>
              <a:t>Adequate size of letters (not too small)</a:t>
            </a:r>
          </a:p>
          <a:p>
            <a:pPr eaLnBrk="1" hangingPunct="1"/>
            <a:r>
              <a:rPr lang="en-US" sz="2400"/>
              <a:t>The introduction time of your poster outline is 1 minute.</a:t>
            </a:r>
          </a:p>
          <a:p>
            <a:pPr eaLnBrk="1" hangingPunct="1"/>
            <a:r>
              <a:rPr lang="en-GB" sz="2400"/>
              <a:t>sub-item </a:t>
            </a:r>
            <a:r>
              <a:rPr lang="en-GB" sz="2400" dirty="0"/>
              <a:t>etc. </a:t>
            </a:r>
            <a:r>
              <a:rPr lang="en-GB" sz="2000" dirty="0"/>
              <a:t>(letters not smaller than font 20)</a:t>
            </a:r>
          </a:p>
          <a:p>
            <a:pPr eaLnBrk="1" hangingPunct="1"/>
            <a:r>
              <a:rPr lang="en-US" sz="2400" dirty="0"/>
              <a:t>Presentation files must be submitted by September 15</a:t>
            </a:r>
            <a:endParaRPr lang="en-GB" sz="2400" dirty="0"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C40E6CD1-5480-4BBB-BF3C-E2D16A61B952}"/>
              </a:ext>
            </a:extLst>
          </p:cNvPr>
          <p:cNvSpPr txBox="1"/>
          <p:nvPr/>
        </p:nvSpPr>
        <p:spPr>
          <a:xfrm>
            <a:off x="1143000" y="6214274"/>
            <a:ext cx="685800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10TH </a:t>
            </a:r>
            <a:r>
              <a:rPr lang="en-US" b="1" spc="-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EDUCATIONAL SYMPOSIUM ON  </a:t>
            </a:r>
          </a:p>
          <a:p>
            <a:pPr marL="12700" marR="5715" algn="ctr">
              <a:lnSpc>
                <a:spcPct val="100000"/>
              </a:lnSpc>
              <a:spcBef>
                <a:spcPts val="100"/>
              </a:spcBef>
            </a:pPr>
            <a:r>
              <a:rPr lang="en-US" b="1" spc="-1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RADIATION </a:t>
            </a:r>
            <a:r>
              <a:rPr lang="en-US" b="1" spc="-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b="1" spc="-6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20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en-US" b="1" spc="-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YOUNG SCIENTISTS</a:t>
            </a:r>
          </a:p>
        </p:txBody>
      </p:sp>
    </p:spTree>
    <p:extLst>
      <p:ext uri="{BB962C8B-B14F-4D97-AF65-F5344CB8AC3E}">
        <p14:creationId xmlns:p14="http://schemas.microsoft.com/office/powerpoint/2010/main" val="25504267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69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Title Authors Institution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contribution Name(s) of the author(s) Institution(s) (abbreviated)</dc:title>
  <dc:creator>waetjuw</dc:creator>
  <cp:lastModifiedBy>橋本 啓来</cp:lastModifiedBy>
  <cp:revision>21</cp:revision>
  <dcterms:created xsi:type="dcterms:W3CDTF">2013-03-11T17:26:09Z</dcterms:created>
  <dcterms:modified xsi:type="dcterms:W3CDTF">2023-08-17T00:22:46Z</dcterms:modified>
</cp:coreProperties>
</file>