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4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4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啓来 橋本" userId="8ed9095380790326" providerId="LiveId" clId="{6B08FE81-6D8C-4E31-9E1E-39DF40B55267}"/>
    <pc:docChg chg="undo redo custSel modSld">
      <pc:chgData name="啓来 橋本" userId="8ed9095380790326" providerId="LiveId" clId="{6B08FE81-6D8C-4E31-9E1E-39DF40B55267}" dt="2023-08-25T04:18:26.427" v="605" actId="1036"/>
      <pc:docMkLst>
        <pc:docMk/>
      </pc:docMkLst>
      <pc:sldChg chg="addSp delSp modSp mod">
        <pc:chgData name="啓来 橋本" userId="8ed9095380790326" providerId="LiveId" clId="{6B08FE81-6D8C-4E31-9E1E-39DF40B55267}" dt="2023-08-25T04:18:26.427" v="605" actId="1036"/>
        <pc:sldMkLst>
          <pc:docMk/>
          <pc:sldMk cId="2565491614" sldId="256"/>
        </pc:sldMkLst>
        <pc:spChg chg="add mod">
          <ac:chgData name="啓来 橋本" userId="8ed9095380790326" providerId="LiveId" clId="{6B08FE81-6D8C-4E31-9E1E-39DF40B55267}" dt="2023-08-25T03:57:13.913" v="86" actId="1076"/>
          <ac:spMkLst>
            <pc:docMk/>
            <pc:sldMk cId="2565491614" sldId="256"/>
            <ac:spMk id="4" creationId="{B06E5833-4FE4-F3DE-CB84-58DF85EB0A87}"/>
          </ac:spMkLst>
        </pc:spChg>
        <pc:spChg chg="add mod ord">
          <ac:chgData name="啓来 橋本" userId="8ed9095380790326" providerId="LiveId" clId="{6B08FE81-6D8C-4E31-9E1E-39DF40B55267}" dt="2023-08-25T03:57:10.820" v="85" actId="14100"/>
          <ac:spMkLst>
            <pc:docMk/>
            <pc:sldMk cId="2565491614" sldId="256"/>
            <ac:spMk id="5" creationId="{216D6007-6067-0613-4770-6977D6C19EB9}"/>
          </ac:spMkLst>
        </pc:spChg>
        <pc:spChg chg="add del mod">
          <ac:chgData name="啓来 橋本" userId="8ed9095380790326" providerId="LiveId" clId="{6B08FE81-6D8C-4E31-9E1E-39DF40B55267}" dt="2023-08-25T03:56:54.101" v="78" actId="478"/>
          <ac:spMkLst>
            <pc:docMk/>
            <pc:sldMk cId="2565491614" sldId="256"/>
            <ac:spMk id="6" creationId="{30FEE4A2-AB74-B02D-F95C-2D5CB3F55D49}"/>
          </ac:spMkLst>
        </pc:spChg>
        <pc:spChg chg="add mod">
          <ac:chgData name="啓来 橋本" userId="8ed9095380790326" providerId="LiveId" clId="{6B08FE81-6D8C-4E31-9E1E-39DF40B55267}" dt="2023-08-25T03:57:57.958" v="104" actId="115"/>
          <ac:spMkLst>
            <pc:docMk/>
            <pc:sldMk cId="2565491614" sldId="256"/>
            <ac:spMk id="7" creationId="{9C9FE916-5F68-60BB-A85A-6AA210AFA36F}"/>
          </ac:spMkLst>
        </pc:spChg>
        <pc:spChg chg="add mod">
          <ac:chgData name="啓来 橋本" userId="8ed9095380790326" providerId="LiveId" clId="{6B08FE81-6D8C-4E31-9E1E-39DF40B55267}" dt="2023-08-25T04:03:25.837" v="218" actId="14100"/>
          <ac:spMkLst>
            <pc:docMk/>
            <pc:sldMk cId="2565491614" sldId="256"/>
            <ac:spMk id="22" creationId="{C612F24A-7D91-877D-E37E-F10CC15CE058}"/>
          </ac:spMkLst>
        </pc:spChg>
        <pc:spChg chg="add mod">
          <ac:chgData name="啓来 橋本" userId="8ed9095380790326" providerId="LiveId" clId="{6B08FE81-6D8C-4E31-9E1E-39DF40B55267}" dt="2023-08-25T04:06:08.676" v="238" actId="208"/>
          <ac:spMkLst>
            <pc:docMk/>
            <pc:sldMk cId="2565491614" sldId="256"/>
            <ac:spMk id="56" creationId="{023C2C15-FD4D-0F5D-4F3F-447AFD1044FE}"/>
          </ac:spMkLst>
        </pc:spChg>
        <pc:spChg chg="add mod">
          <ac:chgData name="啓来 橋本" userId="8ed9095380790326" providerId="LiveId" clId="{6B08FE81-6D8C-4E31-9E1E-39DF40B55267}" dt="2023-08-25T04:06:19.354" v="240" actId="1076"/>
          <ac:spMkLst>
            <pc:docMk/>
            <pc:sldMk cId="2565491614" sldId="256"/>
            <ac:spMk id="57" creationId="{55CFDD3B-6AD7-BF6E-56DB-973ACA2BBF83}"/>
          </ac:spMkLst>
        </pc:spChg>
        <pc:spChg chg="add mod">
          <ac:chgData name="啓来 橋本" userId="8ed9095380790326" providerId="LiveId" clId="{6B08FE81-6D8C-4E31-9E1E-39DF40B55267}" dt="2023-08-25T04:12:29.835" v="406" actId="14100"/>
          <ac:spMkLst>
            <pc:docMk/>
            <pc:sldMk cId="2565491614" sldId="256"/>
            <ac:spMk id="58" creationId="{B4CBD858-6F59-02EA-A94E-AD55AE19769C}"/>
          </ac:spMkLst>
        </pc:spChg>
        <pc:spChg chg="add mod">
          <ac:chgData name="啓来 橋本" userId="8ed9095380790326" providerId="LiveId" clId="{6B08FE81-6D8C-4E31-9E1E-39DF40B55267}" dt="2023-08-25T04:07:41.706" v="307" actId="1037"/>
          <ac:spMkLst>
            <pc:docMk/>
            <pc:sldMk cId="2565491614" sldId="256"/>
            <ac:spMk id="59" creationId="{C98CAED6-3B43-4C77-01C4-77255E1B4153}"/>
          </ac:spMkLst>
        </pc:spChg>
        <pc:spChg chg="add mod">
          <ac:chgData name="啓来 橋本" userId="8ed9095380790326" providerId="LiveId" clId="{6B08FE81-6D8C-4E31-9E1E-39DF40B55267}" dt="2023-08-25T04:12:35.063" v="416" actId="1036"/>
          <ac:spMkLst>
            <pc:docMk/>
            <pc:sldMk cId="2565491614" sldId="256"/>
            <ac:spMk id="74" creationId="{3E49C412-F9AA-75E3-BA06-DE32B13FCE04}"/>
          </ac:spMkLst>
        </pc:spChg>
        <pc:graphicFrameChg chg="add mod">
          <ac:chgData name="啓来 橋本" userId="8ed9095380790326" providerId="LiveId" clId="{6B08FE81-6D8C-4E31-9E1E-39DF40B55267}" dt="2023-08-25T04:08:23.810" v="315" actId="1076"/>
          <ac:graphicFrameMkLst>
            <pc:docMk/>
            <pc:sldMk cId="2565491614" sldId="256"/>
            <ac:graphicFrameMk id="62" creationId="{9678B887-1179-93F8-607D-4F0B10FF5661}"/>
          </ac:graphicFrameMkLst>
        </pc:graphicFrameChg>
        <pc:graphicFrameChg chg="add mod modGraphic">
          <ac:chgData name="啓来 橋本" userId="8ed9095380790326" providerId="LiveId" clId="{6B08FE81-6D8C-4E31-9E1E-39DF40B55267}" dt="2023-08-25T04:09:03.598" v="321" actId="14100"/>
          <ac:graphicFrameMkLst>
            <pc:docMk/>
            <pc:sldMk cId="2565491614" sldId="256"/>
            <ac:graphicFrameMk id="67" creationId="{F4BC9662-F4EE-43DF-AE3E-234E7B918736}"/>
          </ac:graphicFrameMkLst>
        </pc:graphicFrameChg>
        <pc:graphicFrameChg chg="add mod">
          <ac:chgData name="啓来 橋本" userId="8ed9095380790326" providerId="LiveId" clId="{6B08FE81-6D8C-4E31-9E1E-39DF40B55267}" dt="2023-08-25T04:18:13.731" v="580" actId="1035"/>
          <ac:graphicFrameMkLst>
            <pc:docMk/>
            <pc:sldMk cId="2565491614" sldId="256"/>
            <ac:graphicFrameMk id="80" creationId="{138A407B-8963-DFA0-B4A7-46A53365D5F0}"/>
          </ac:graphicFrameMkLst>
        </pc:graphicFrameChg>
        <pc:cxnChg chg="add mod">
          <ac:chgData name="啓来 橋本" userId="8ed9095380790326" providerId="LiveId" clId="{6B08FE81-6D8C-4E31-9E1E-39DF40B55267}" dt="2023-08-25T04:01:53.370" v="179" actId="14100"/>
          <ac:cxnSpMkLst>
            <pc:docMk/>
            <pc:sldMk cId="2565491614" sldId="256"/>
            <ac:cxnSpMk id="9" creationId="{1B66FE0B-88C1-5174-01C1-E37AFF5108E9}"/>
          </ac:cxnSpMkLst>
        </pc:cxnChg>
        <pc:cxnChg chg="add del mod">
          <ac:chgData name="啓来 橋本" userId="8ed9095380790326" providerId="LiveId" clId="{6B08FE81-6D8C-4E31-9E1E-39DF40B55267}" dt="2023-08-25T04:01:27.319" v="124"/>
          <ac:cxnSpMkLst>
            <pc:docMk/>
            <pc:sldMk cId="2565491614" sldId="256"/>
            <ac:cxnSpMk id="10" creationId="{07F61F04-B480-8C70-9C77-54A0385377F4}"/>
          </ac:cxnSpMkLst>
        </pc:cxnChg>
        <pc:cxnChg chg="add del mod">
          <ac:chgData name="啓来 橋本" userId="8ed9095380790326" providerId="LiveId" clId="{6B08FE81-6D8C-4E31-9E1E-39DF40B55267}" dt="2023-08-25T04:01:26.845" v="123"/>
          <ac:cxnSpMkLst>
            <pc:docMk/>
            <pc:sldMk cId="2565491614" sldId="256"/>
            <ac:cxnSpMk id="11" creationId="{CCD94407-F5EA-6A85-2CC5-A6A454CB0C45}"/>
          </ac:cxnSpMkLst>
        </pc:cxnChg>
        <pc:cxnChg chg="add del mod">
          <ac:chgData name="啓来 橋本" userId="8ed9095380790326" providerId="LiveId" clId="{6B08FE81-6D8C-4E31-9E1E-39DF40B55267}" dt="2023-08-25T04:01:26.670" v="122"/>
          <ac:cxnSpMkLst>
            <pc:docMk/>
            <pc:sldMk cId="2565491614" sldId="256"/>
            <ac:cxnSpMk id="12" creationId="{5229B2BC-9B18-7776-8916-D1B64FB3A24C}"/>
          </ac:cxnSpMkLst>
        </pc:cxnChg>
        <pc:cxnChg chg="add del mod">
          <ac:chgData name="啓来 橋本" userId="8ed9095380790326" providerId="LiveId" clId="{6B08FE81-6D8C-4E31-9E1E-39DF40B55267}" dt="2023-08-25T04:01:26.480" v="121"/>
          <ac:cxnSpMkLst>
            <pc:docMk/>
            <pc:sldMk cId="2565491614" sldId="256"/>
            <ac:cxnSpMk id="13" creationId="{0CFAF25A-78AE-D465-F868-2554D5CAAC1A}"/>
          </ac:cxnSpMkLst>
        </pc:cxnChg>
        <pc:cxnChg chg="add del mod">
          <ac:chgData name="啓来 橋本" userId="8ed9095380790326" providerId="LiveId" clId="{6B08FE81-6D8C-4E31-9E1E-39DF40B55267}" dt="2023-08-25T04:01:45.230" v="177" actId="478"/>
          <ac:cxnSpMkLst>
            <pc:docMk/>
            <pc:sldMk cId="2565491614" sldId="256"/>
            <ac:cxnSpMk id="14" creationId="{80D668B1-F50D-61C6-4C76-941F97ED17B7}"/>
          </ac:cxnSpMkLst>
        </pc:cxnChg>
        <pc:cxnChg chg="add del mod">
          <ac:chgData name="啓来 橋本" userId="8ed9095380790326" providerId="LiveId" clId="{6B08FE81-6D8C-4E31-9E1E-39DF40B55267}" dt="2023-08-25T04:01:47.511" v="178" actId="478"/>
          <ac:cxnSpMkLst>
            <pc:docMk/>
            <pc:sldMk cId="2565491614" sldId="256"/>
            <ac:cxnSpMk id="15" creationId="{3866622A-CB99-BE9B-8E69-E412E4274B80}"/>
          </ac:cxnSpMkLst>
        </pc:cxnChg>
        <pc:cxnChg chg="add del mod">
          <ac:chgData name="啓来 橋本" userId="8ed9095380790326" providerId="LiveId" clId="{6B08FE81-6D8C-4E31-9E1E-39DF40B55267}" dt="2023-08-25T04:01:47.511" v="178" actId="478"/>
          <ac:cxnSpMkLst>
            <pc:docMk/>
            <pc:sldMk cId="2565491614" sldId="256"/>
            <ac:cxnSpMk id="16" creationId="{3359D8D8-0386-9D47-9B3B-D910DB96E8C2}"/>
          </ac:cxnSpMkLst>
        </pc:cxnChg>
        <pc:cxnChg chg="add del mod">
          <ac:chgData name="啓来 橋本" userId="8ed9095380790326" providerId="LiveId" clId="{6B08FE81-6D8C-4E31-9E1E-39DF40B55267}" dt="2023-08-25T04:01:47.511" v="178" actId="478"/>
          <ac:cxnSpMkLst>
            <pc:docMk/>
            <pc:sldMk cId="2565491614" sldId="256"/>
            <ac:cxnSpMk id="17" creationId="{F51710D7-B580-1956-294F-1FDE1EADA6CB}"/>
          </ac:cxnSpMkLst>
        </pc:cxnChg>
        <pc:cxnChg chg="add mod">
          <ac:chgData name="啓来 橋本" userId="8ed9095380790326" providerId="LiveId" clId="{6B08FE81-6D8C-4E31-9E1E-39DF40B55267}" dt="2023-08-25T04:02:43.157" v="191" actId="1038"/>
          <ac:cxnSpMkLst>
            <pc:docMk/>
            <pc:sldMk cId="2565491614" sldId="256"/>
            <ac:cxnSpMk id="19" creationId="{A9FF2C5F-246F-8B48-E51F-E1DA12988E63}"/>
          </ac:cxnSpMkLst>
        </pc:cxnChg>
        <pc:cxnChg chg="add mod">
          <ac:chgData name="啓来 橋本" userId="8ed9095380790326" providerId="LiveId" clId="{6B08FE81-6D8C-4E31-9E1E-39DF40B55267}" dt="2023-08-25T04:02:45.155" v="192" actId="1038"/>
          <ac:cxnSpMkLst>
            <pc:docMk/>
            <pc:sldMk cId="2565491614" sldId="256"/>
            <ac:cxnSpMk id="20" creationId="{9CC0F473-2CB2-69B1-A77A-DD6C5FADCC3B}"/>
          </ac:cxnSpMkLst>
        </pc:cxnChg>
        <pc:cxnChg chg="add mod">
          <ac:chgData name="啓来 橋本" userId="8ed9095380790326" providerId="LiveId" clId="{6B08FE81-6D8C-4E31-9E1E-39DF40B55267}" dt="2023-08-25T04:02:50.110" v="194" actId="1035"/>
          <ac:cxnSpMkLst>
            <pc:docMk/>
            <pc:sldMk cId="2565491614" sldId="256"/>
            <ac:cxnSpMk id="21" creationId="{76F41569-700D-C868-FD1C-7B087053D4B2}"/>
          </ac:cxnSpMkLst>
        </pc:cxnChg>
        <pc:cxnChg chg="add del mod">
          <ac:chgData name="啓来 橋本" userId="8ed9095380790326" providerId="LiveId" clId="{6B08FE81-6D8C-4E31-9E1E-39DF40B55267}" dt="2023-08-25T04:05:10.606" v="230" actId="478"/>
          <ac:cxnSpMkLst>
            <pc:docMk/>
            <pc:sldMk cId="2565491614" sldId="256"/>
            <ac:cxnSpMk id="23" creationId="{22E50E72-D9A9-D698-072B-77020EE85DDD}"/>
          </ac:cxnSpMkLst>
        </pc:cxnChg>
        <pc:cxnChg chg="add del mod">
          <ac:chgData name="啓来 橋本" userId="8ed9095380790326" providerId="LiveId" clId="{6B08FE81-6D8C-4E31-9E1E-39DF40B55267}" dt="2023-08-25T04:05:10.606" v="230" actId="478"/>
          <ac:cxnSpMkLst>
            <pc:docMk/>
            <pc:sldMk cId="2565491614" sldId="256"/>
            <ac:cxnSpMk id="24" creationId="{8B3632B7-9FC8-4A63-805A-735F89B6E53F}"/>
          </ac:cxnSpMkLst>
        </pc:cxnChg>
        <pc:cxnChg chg="add del mod">
          <ac:chgData name="啓来 橋本" userId="8ed9095380790326" providerId="LiveId" clId="{6B08FE81-6D8C-4E31-9E1E-39DF40B55267}" dt="2023-08-25T04:05:10.606" v="230" actId="478"/>
          <ac:cxnSpMkLst>
            <pc:docMk/>
            <pc:sldMk cId="2565491614" sldId="256"/>
            <ac:cxnSpMk id="25" creationId="{34B9B6CD-8749-7FEE-E4D6-D1E08B390D23}"/>
          </ac:cxnSpMkLst>
        </pc:cxnChg>
        <pc:cxnChg chg="add del mod">
          <ac:chgData name="啓来 橋本" userId="8ed9095380790326" providerId="LiveId" clId="{6B08FE81-6D8C-4E31-9E1E-39DF40B55267}" dt="2023-08-25T04:05:10.606" v="230" actId="478"/>
          <ac:cxnSpMkLst>
            <pc:docMk/>
            <pc:sldMk cId="2565491614" sldId="256"/>
            <ac:cxnSpMk id="26" creationId="{1F4E6126-BFEC-131D-FBB1-1B6203A52A7E}"/>
          </ac:cxnSpMkLst>
        </pc:cxnChg>
        <pc:cxnChg chg="add mod">
          <ac:chgData name="啓来 橋本" userId="8ed9095380790326" providerId="LiveId" clId="{6B08FE81-6D8C-4E31-9E1E-39DF40B55267}" dt="2023-08-25T04:05:19.289" v="231" actId="1076"/>
          <ac:cxnSpMkLst>
            <pc:docMk/>
            <pc:sldMk cId="2565491614" sldId="256"/>
            <ac:cxnSpMk id="27" creationId="{B61FFA40-7F03-BD3C-C3F6-D7038B9D97A8}"/>
          </ac:cxnSpMkLst>
        </pc:cxnChg>
        <pc:cxnChg chg="add mod">
          <ac:chgData name="啓来 橋本" userId="8ed9095380790326" providerId="LiveId" clId="{6B08FE81-6D8C-4E31-9E1E-39DF40B55267}" dt="2023-08-25T04:05:19.289" v="231" actId="1076"/>
          <ac:cxnSpMkLst>
            <pc:docMk/>
            <pc:sldMk cId="2565491614" sldId="256"/>
            <ac:cxnSpMk id="28" creationId="{52870C5F-AF7D-CCE4-E779-FA31DF923C1A}"/>
          </ac:cxnSpMkLst>
        </pc:cxnChg>
        <pc:cxnChg chg="add mod">
          <ac:chgData name="啓来 橋本" userId="8ed9095380790326" providerId="LiveId" clId="{6B08FE81-6D8C-4E31-9E1E-39DF40B55267}" dt="2023-08-25T04:05:19.289" v="231" actId="1076"/>
          <ac:cxnSpMkLst>
            <pc:docMk/>
            <pc:sldMk cId="2565491614" sldId="256"/>
            <ac:cxnSpMk id="29" creationId="{170CF0F8-4273-95D5-3602-4E29CEB18D23}"/>
          </ac:cxnSpMkLst>
        </pc:cxnChg>
        <pc:cxnChg chg="add mod">
          <ac:chgData name="啓来 橋本" userId="8ed9095380790326" providerId="LiveId" clId="{6B08FE81-6D8C-4E31-9E1E-39DF40B55267}" dt="2023-08-25T04:05:19.289" v="231" actId="1076"/>
          <ac:cxnSpMkLst>
            <pc:docMk/>
            <pc:sldMk cId="2565491614" sldId="256"/>
            <ac:cxnSpMk id="30" creationId="{FA4736E3-EC27-0A85-2440-ACBA80A61F64}"/>
          </ac:cxnSpMkLst>
        </pc:cxnChg>
        <pc:cxnChg chg="add mod">
          <ac:chgData name="啓来 橋本" userId="8ed9095380790326" providerId="LiveId" clId="{6B08FE81-6D8C-4E31-9E1E-39DF40B55267}" dt="2023-08-25T04:06:27.078" v="250" actId="1035"/>
          <ac:cxnSpMkLst>
            <pc:docMk/>
            <pc:sldMk cId="2565491614" sldId="256"/>
            <ac:cxnSpMk id="52" creationId="{811CE530-3F4A-321E-4960-2B3B9D2A8A8A}"/>
          </ac:cxnSpMkLst>
        </pc:cxnChg>
        <pc:cxnChg chg="add mod">
          <ac:chgData name="啓来 橋本" userId="8ed9095380790326" providerId="LiveId" clId="{6B08FE81-6D8C-4E31-9E1E-39DF40B55267}" dt="2023-08-25T04:06:27.078" v="250" actId="1035"/>
          <ac:cxnSpMkLst>
            <pc:docMk/>
            <pc:sldMk cId="2565491614" sldId="256"/>
            <ac:cxnSpMk id="53" creationId="{8B6F9C58-CDF4-619B-C034-9C6875C56018}"/>
          </ac:cxnSpMkLst>
        </pc:cxnChg>
        <pc:cxnChg chg="add mod">
          <ac:chgData name="啓来 橋本" userId="8ed9095380790326" providerId="LiveId" clId="{6B08FE81-6D8C-4E31-9E1E-39DF40B55267}" dt="2023-08-25T04:06:27.078" v="250" actId="1035"/>
          <ac:cxnSpMkLst>
            <pc:docMk/>
            <pc:sldMk cId="2565491614" sldId="256"/>
            <ac:cxnSpMk id="54" creationId="{64A3F8C4-204C-6139-64BA-CE1066D44B7C}"/>
          </ac:cxnSpMkLst>
        </pc:cxnChg>
        <pc:cxnChg chg="add mod">
          <ac:chgData name="啓来 橋本" userId="8ed9095380790326" providerId="LiveId" clId="{6B08FE81-6D8C-4E31-9E1E-39DF40B55267}" dt="2023-08-25T04:06:27.078" v="250" actId="1035"/>
          <ac:cxnSpMkLst>
            <pc:docMk/>
            <pc:sldMk cId="2565491614" sldId="256"/>
            <ac:cxnSpMk id="55" creationId="{213897C5-E002-F03E-BE0A-96CD250AC477}"/>
          </ac:cxnSpMkLst>
        </pc:cxnChg>
        <pc:cxnChg chg="add mod">
          <ac:chgData name="啓来 橋本" userId="8ed9095380790326" providerId="LiveId" clId="{6B08FE81-6D8C-4E31-9E1E-39DF40B55267}" dt="2023-08-25T04:08:35.791" v="317" actId="1076"/>
          <ac:cxnSpMkLst>
            <pc:docMk/>
            <pc:sldMk cId="2565491614" sldId="256"/>
            <ac:cxnSpMk id="63" creationId="{5BEC3358-92AA-5FE9-C129-11A40B66C538}"/>
          </ac:cxnSpMkLst>
        </pc:cxnChg>
        <pc:cxnChg chg="add mod">
          <ac:chgData name="啓来 橋本" userId="8ed9095380790326" providerId="LiveId" clId="{6B08FE81-6D8C-4E31-9E1E-39DF40B55267}" dt="2023-08-25T04:08:35.791" v="317" actId="1076"/>
          <ac:cxnSpMkLst>
            <pc:docMk/>
            <pc:sldMk cId="2565491614" sldId="256"/>
            <ac:cxnSpMk id="64" creationId="{8E4A2CFF-AF35-5D99-5675-025E120A6620}"/>
          </ac:cxnSpMkLst>
        </pc:cxnChg>
        <pc:cxnChg chg="add mod">
          <ac:chgData name="啓来 橋本" userId="8ed9095380790326" providerId="LiveId" clId="{6B08FE81-6D8C-4E31-9E1E-39DF40B55267}" dt="2023-08-25T04:08:35.791" v="317" actId="1076"/>
          <ac:cxnSpMkLst>
            <pc:docMk/>
            <pc:sldMk cId="2565491614" sldId="256"/>
            <ac:cxnSpMk id="65" creationId="{96F1F0CB-ADCF-38D1-2000-93B8B7D6FC0C}"/>
          </ac:cxnSpMkLst>
        </pc:cxnChg>
        <pc:cxnChg chg="add mod">
          <ac:chgData name="啓来 橋本" userId="8ed9095380790326" providerId="LiveId" clId="{6B08FE81-6D8C-4E31-9E1E-39DF40B55267}" dt="2023-08-25T04:08:35.791" v="317" actId="1076"/>
          <ac:cxnSpMkLst>
            <pc:docMk/>
            <pc:sldMk cId="2565491614" sldId="256"/>
            <ac:cxnSpMk id="66" creationId="{DC5EECA7-4D7B-80D2-14CE-95F293B05809}"/>
          </ac:cxnSpMkLst>
        </pc:cxnChg>
        <pc:cxnChg chg="add del mod">
          <ac:chgData name="啓来 橋本" userId="8ed9095380790326" providerId="LiveId" clId="{6B08FE81-6D8C-4E31-9E1E-39DF40B55267}" dt="2023-08-25T04:09:34.182" v="325" actId="478"/>
          <ac:cxnSpMkLst>
            <pc:docMk/>
            <pc:sldMk cId="2565491614" sldId="256"/>
            <ac:cxnSpMk id="68" creationId="{F405F9D0-7D91-0B74-D999-CF92EDB40ED7}"/>
          </ac:cxnSpMkLst>
        </pc:cxnChg>
        <pc:cxnChg chg="add mod">
          <ac:chgData name="啓来 橋本" userId="8ed9095380790326" providerId="LiveId" clId="{6B08FE81-6D8C-4E31-9E1E-39DF40B55267}" dt="2023-08-25T04:18:09.334" v="568" actId="1035"/>
          <ac:cxnSpMkLst>
            <pc:docMk/>
            <pc:sldMk cId="2565491614" sldId="256"/>
            <ac:cxnSpMk id="69" creationId="{0165F927-CCA0-B601-0FB5-3BF16DDEA442}"/>
          </ac:cxnSpMkLst>
        </pc:cxnChg>
        <pc:cxnChg chg="add del mod">
          <ac:chgData name="啓来 橋本" userId="8ed9095380790326" providerId="LiveId" clId="{6B08FE81-6D8C-4E31-9E1E-39DF40B55267}" dt="2023-08-25T04:09:35.345" v="326" actId="478"/>
          <ac:cxnSpMkLst>
            <pc:docMk/>
            <pc:sldMk cId="2565491614" sldId="256"/>
            <ac:cxnSpMk id="70" creationId="{4EE030CE-91F1-9C15-475A-00E9C0A5D83B}"/>
          </ac:cxnSpMkLst>
        </pc:cxnChg>
        <pc:cxnChg chg="add mod">
          <ac:chgData name="啓来 橋本" userId="8ed9095380790326" providerId="LiveId" clId="{6B08FE81-6D8C-4E31-9E1E-39DF40B55267}" dt="2023-08-25T04:18:10.786" v="575" actId="1035"/>
          <ac:cxnSpMkLst>
            <pc:docMk/>
            <pc:sldMk cId="2565491614" sldId="256"/>
            <ac:cxnSpMk id="72" creationId="{425CE1B8-E259-0E29-EA35-BEA1F44F5E24}"/>
          </ac:cxnSpMkLst>
        </pc:cxnChg>
        <pc:cxnChg chg="add del mod">
          <ac:chgData name="啓来 橋本" userId="8ed9095380790326" providerId="LiveId" clId="{6B08FE81-6D8C-4E31-9E1E-39DF40B55267}" dt="2023-08-25T04:17:52.480" v="509" actId="21"/>
          <ac:cxnSpMkLst>
            <pc:docMk/>
            <pc:sldMk cId="2565491614" sldId="256"/>
            <ac:cxnSpMk id="73" creationId="{0905FECF-BCCA-40BC-C990-D09458ED3816}"/>
          </ac:cxnSpMkLst>
        </pc:cxnChg>
        <pc:cxnChg chg="add mod">
          <ac:chgData name="啓来 橋本" userId="8ed9095380790326" providerId="LiveId" clId="{6B08FE81-6D8C-4E31-9E1E-39DF40B55267}" dt="2023-08-25T04:12:35.063" v="416" actId="1036"/>
          <ac:cxnSpMkLst>
            <pc:docMk/>
            <pc:sldMk cId="2565491614" sldId="256"/>
            <ac:cxnSpMk id="75" creationId="{7446EE56-7E84-98D1-52FF-AA159EA920C9}"/>
          </ac:cxnSpMkLst>
        </pc:cxnChg>
        <pc:cxnChg chg="add mod">
          <ac:chgData name="啓来 橋本" userId="8ed9095380790326" providerId="LiveId" clId="{6B08FE81-6D8C-4E31-9E1E-39DF40B55267}" dt="2023-08-25T04:12:35.063" v="416" actId="1036"/>
          <ac:cxnSpMkLst>
            <pc:docMk/>
            <pc:sldMk cId="2565491614" sldId="256"/>
            <ac:cxnSpMk id="76" creationId="{2CA65E28-4E47-F3FF-A666-1EF934314B85}"/>
          </ac:cxnSpMkLst>
        </pc:cxnChg>
        <pc:cxnChg chg="add mod">
          <ac:chgData name="啓来 橋本" userId="8ed9095380790326" providerId="LiveId" clId="{6B08FE81-6D8C-4E31-9E1E-39DF40B55267}" dt="2023-08-25T04:12:35.063" v="416" actId="1036"/>
          <ac:cxnSpMkLst>
            <pc:docMk/>
            <pc:sldMk cId="2565491614" sldId="256"/>
            <ac:cxnSpMk id="77" creationId="{15A51B0C-D540-D411-0A60-6209A97FD95E}"/>
          </ac:cxnSpMkLst>
        </pc:cxnChg>
        <pc:cxnChg chg="add mod">
          <ac:chgData name="啓来 橋本" userId="8ed9095380790326" providerId="LiveId" clId="{6B08FE81-6D8C-4E31-9E1E-39DF40B55267}" dt="2023-08-25T04:18:18" v="601" actId="1035"/>
          <ac:cxnSpMkLst>
            <pc:docMk/>
            <pc:sldMk cId="2565491614" sldId="256"/>
            <ac:cxnSpMk id="81" creationId="{A82E7A6E-FD3E-BCDD-193E-E53AC6C3D7C8}"/>
          </ac:cxnSpMkLst>
        </pc:cxnChg>
        <pc:cxnChg chg="add mod">
          <ac:chgData name="啓来 橋本" userId="8ed9095380790326" providerId="LiveId" clId="{6B08FE81-6D8C-4E31-9E1E-39DF40B55267}" dt="2023-08-25T04:18:26.427" v="605" actId="1036"/>
          <ac:cxnSpMkLst>
            <pc:docMk/>
            <pc:sldMk cId="2565491614" sldId="256"/>
            <ac:cxnSpMk id="82" creationId="{3B159DF5-AD19-E0C0-754A-758CD5751E9D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4-4AC3-BAA5-9123635A8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982133522231493E-2"/>
          <c:y val="1.3366472361660957E-2"/>
          <c:w val="0.92582931768620969"/>
          <c:h val="0.963242201005432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1270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D-419C-9D0F-7CE84A321E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1270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D-419C-9D0F-7CE84A321E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1270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D-419C-9D0F-7CE84A321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754096"/>
        <c:axId val="1845832496"/>
      </c:lineChart>
      <c:catAx>
        <c:axId val="1843754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5832496"/>
        <c:crosses val="autoZero"/>
        <c:auto val="1"/>
        <c:lblAlgn val="ctr"/>
        <c:lblOffset val="100"/>
        <c:noMultiLvlLbl val="0"/>
      </c:catAx>
      <c:valAx>
        <c:axId val="1845832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43754096"/>
        <c:crosses val="autoZero"/>
        <c:crossBetween val="between"/>
      </c:valAx>
      <c:spPr>
        <a:noFill/>
        <a:ln w="12700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17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07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05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4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3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52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5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49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86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80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9010F-847D-4552-B3A6-603CADE9C64C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F9DA-7BC5-468D-818E-BAFD83605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00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6D6007-6067-0613-4770-6977D6C19EB9}"/>
              </a:ext>
            </a:extLst>
          </p:cNvPr>
          <p:cNvSpPr/>
          <p:nvPr/>
        </p:nvSpPr>
        <p:spPr>
          <a:xfrm>
            <a:off x="0" y="-484096"/>
            <a:ext cx="30275213" cy="5378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6E5833-4FE4-F3DE-CB84-58DF85EB0A87}"/>
              </a:ext>
            </a:extLst>
          </p:cNvPr>
          <p:cNvSpPr txBox="1"/>
          <p:nvPr/>
        </p:nvSpPr>
        <p:spPr>
          <a:xfrm>
            <a:off x="1825018" y="928043"/>
            <a:ext cx="266251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○○○○○○○○○○○○○○○○○○○○○○○○</a:t>
            </a:r>
            <a:endParaRPr kumimoji="1" lang="en-US" altLang="ja-JP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○○○○○○○○○○○○○○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9FE916-5F68-60BB-A85A-6AA210AFA36F}"/>
              </a:ext>
            </a:extLst>
          </p:cNvPr>
          <p:cNvSpPr txBox="1"/>
          <p:nvPr/>
        </p:nvSpPr>
        <p:spPr>
          <a:xfrm>
            <a:off x="632712" y="5645148"/>
            <a:ext cx="5821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kumimoji="1" lang="ja-JP" altLang="en-US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B66FE0B-88C1-5174-01C1-E37AFF5108E9}"/>
              </a:ext>
            </a:extLst>
          </p:cNvPr>
          <p:cNvCxnSpPr>
            <a:cxnSpLocks/>
          </p:cNvCxnSpPr>
          <p:nvPr/>
        </p:nvCxnSpPr>
        <p:spPr>
          <a:xfrm>
            <a:off x="632712" y="7853082"/>
            <a:ext cx="12290808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9FF2C5F-246F-8B48-E51F-E1DA12988E63}"/>
              </a:ext>
            </a:extLst>
          </p:cNvPr>
          <p:cNvCxnSpPr>
            <a:cxnSpLocks/>
          </p:cNvCxnSpPr>
          <p:nvPr/>
        </p:nvCxnSpPr>
        <p:spPr>
          <a:xfrm>
            <a:off x="693672" y="10443882"/>
            <a:ext cx="12290808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CC0F473-2CB2-69B1-A77A-DD6C5FADCC3B}"/>
              </a:ext>
            </a:extLst>
          </p:cNvPr>
          <p:cNvCxnSpPr>
            <a:cxnSpLocks/>
          </p:cNvCxnSpPr>
          <p:nvPr/>
        </p:nvCxnSpPr>
        <p:spPr>
          <a:xfrm>
            <a:off x="693672" y="9072282"/>
            <a:ext cx="12290808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6F41569-700D-C868-FD1C-7B087053D4B2}"/>
              </a:ext>
            </a:extLst>
          </p:cNvPr>
          <p:cNvCxnSpPr>
            <a:cxnSpLocks/>
          </p:cNvCxnSpPr>
          <p:nvPr/>
        </p:nvCxnSpPr>
        <p:spPr>
          <a:xfrm>
            <a:off x="693672" y="11785002"/>
            <a:ext cx="12290808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612F24A-7D91-877D-E37E-F10CC15CE058}"/>
              </a:ext>
            </a:extLst>
          </p:cNvPr>
          <p:cNvSpPr txBox="1"/>
          <p:nvPr/>
        </p:nvSpPr>
        <p:spPr>
          <a:xfrm>
            <a:off x="766188" y="14149068"/>
            <a:ext cx="108162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kumimoji="1" lang="ja-JP" altLang="en-US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61FFA40-7F03-BD3C-C3F6-D7038B9D97A8}"/>
              </a:ext>
            </a:extLst>
          </p:cNvPr>
          <p:cNvCxnSpPr>
            <a:cxnSpLocks/>
          </p:cNvCxnSpPr>
          <p:nvPr/>
        </p:nvCxnSpPr>
        <p:spPr>
          <a:xfrm>
            <a:off x="888108" y="16665612"/>
            <a:ext cx="556648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2870C5F-AF7D-CCE4-E779-FA31DF923C1A}"/>
              </a:ext>
            </a:extLst>
          </p:cNvPr>
          <p:cNvCxnSpPr>
            <a:cxnSpLocks/>
          </p:cNvCxnSpPr>
          <p:nvPr/>
        </p:nvCxnSpPr>
        <p:spPr>
          <a:xfrm>
            <a:off x="949068" y="1925641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70CF0F8-4273-95D5-3602-4E29CEB18D23}"/>
              </a:ext>
            </a:extLst>
          </p:cNvPr>
          <p:cNvCxnSpPr>
            <a:cxnSpLocks/>
          </p:cNvCxnSpPr>
          <p:nvPr/>
        </p:nvCxnSpPr>
        <p:spPr>
          <a:xfrm>
            <a:off x="949068" y="1788481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A4736E3-EC27-0A85-2440-ACBA80A61F64}"/>
              </a:ext>
            </a:extLst>
          </p:cNvPr>
          <p:cNvCxnSpPr>
            <a:cxnSpLocks/>
          </p:cNvCxnSpPr>
          <p:nvPr/>
        </p:nvCxnSpPr>
        <p:spPr>
          <a:xfrm>
            <a:off x="949068" y="2059753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811CE530-3F4A-321E-4960-2B3B9D2A8A8A}"/>
              </a:ext>
            </a:extLst>
          </p:cNvPr>
          <p:cNvCxnSpPr>
            <a:cxnSpLocks/>
          </p:cNvCxnSpPr>
          <p:nvPr/>
        </p:nvCxnSpPr>
        <p:spPr>
          <a:xfrm>
            <a:off x="8470008" y="23618862"/>
            <a:ext cx="556648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8B6F9C58-CDF4-619B-C034-9C6875C56018}"/>
              </a:ext>
            </a:extLst>
          </p:cNvPr>
          <p:cNvCxnSpPr>
            <a:cxnSpLocks/>
          </p:cNvCxnSpPr>
          <p:nvPr/>
        </p:nvCxnSpPr>
        <p:spPr>
          <a:xfrm>
            <a:off x="8530968" y="2620966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4A3F8C4-204C-6139-64BA-CE1066D44B7C}"/>
              </a:ext>
            </a:extLst>
          </p:cNvPr>
          <p:cNvCxnSpPr>
            <a:cxnSpLocks/>
          </p:cNvCxnSpPr>
          <p:nvPr/>
        </p:nvCxnSpPr>
        <p:spPr>
          <a:xfrm>
            <a:off x="8530968" y="2483806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213897C5-E002-F03E-BE0A-96CD250AC477}"/>
              </a:ext>
            </a:extLst>
          </p:cNvPr>
          <p:cNvCxnSpPr>
            <a:cxnSpLocks/>
          </p:cNvCxnSpPr>
          <p:nvPr/>
        </p:nvCxnSpPr>
        <p:spPr>
          <a:xfrm>
            <a:off x="8530968" y="2755078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23C2C15-FD4D-0F5D-4F3F-447AFD1044FE}"/>
              </a:ext>
            </a:extLst>
          </p:cNvPr>
          <p:cNvSpPr/>
          <p:nvPr/>
        </p:nvSpPr>
        <p:spPr>
          <a:xfrm>
            <a:off x="7595648" y="15944850"/>
            <a:ext cx="6743700" cy="5378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5CFDD3B-6AD7-BF6E-56DB-973ACA2BBF83}"/>
              </a:ext>
            </a:extLst>
          </p:cNvPr>
          <p:cNvSpPr/>
          <p:nvPr/>
        </p:nvSpPr>
        <p:spPr>
          <a:xfrm>
            <a:off x="888108" y="22835124"/>
            <a:ext cx="6743700" cy="5378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4CBD858-6F59-02EA-A94E-AD55AE19769C}"/>
              </a:ext>
            </a:extLst>
          </p:cNvPr>
          <p:cNvSpPr/>
          <p:nvPr/>
        </p:nvSpPr>
        <p:spPr>
          <a:xfrm>
            <a:off x="949068" y="29364547"/>
            <a:ext cx="13390280" cy="125111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98CAED6-3B43-4C77-01C4-77255E1B4153}"/>
              </a:ext>
            </a:extLst>
          </p:cNvPr>
          <p:cNvSpPr txBox="1"/>
          <p:nvPr/>
        </p:nvSpPr>
        <p:spPr>
          <a:xfrm>
            <a:off x="15480506" y="5623284"/>
            <a:ext cx="108162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  <a:endParaRPr kumimoji="1" lang="ja-JP" altLang="en-US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2" name="グラフ 61">
            <a:extLst>
              <a:ext uri="{FF2B5EF4-FFF2-40B4-BE49-F238E27FC236}">
                <a16:creationId xmlns:a16="http://schemas.microsoft.com/office/drawing/2014/main" id="{9678B887-1179-93F8-607D-4F0B10FF56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3937137"/>
              </p:ext>
            </p:extLst>
          </p:nvPr>
        </p:nvGraphicFramePr>
        <p:xfrm>
          <a:off x="15480506" y="7675278"/>
          <a:ext cx="8332568" cy="726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BEC3358-92AA-5FE9-C129-11A40B66C538}"/>
              </a:ext>
            </a:extLst>
          </p:cNvPr>
          <p:cNvCxnSpPr>
            <a:cxnSpLocks/>
          </p:cNvCxnSpPr>
          <p:nvPr/>
        </p:nvCxnSpPr>
        <p:spPr>
          <a:xfrm>
            <a:off x="23752114" y="9483762"/>
            <a:ext cx="556648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E4A2CFF-AF35-5D99-5675-025E120A6620}"/>
              </a:ext>
            </a:extLst>
          </p:cNvPr>
          <p:cNvCxnSpPr>
            <a:cxnSpLocks/>
          </p:cNvCxnSpPr>
          <p:nvPr/>
        </p:nvCxnSpPr>
        <p:spPr>
          <a:xfrm>
            <a:off x="23813074" y="1207456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6F1F0CB-ADCF-38D1-2000-93B8B7D6FC0C}"/>
              </a:ext>
            </a:extLst>
          </p:cNvPr>
          <p:cNvCxnSpPr>
            <a:cxnSpLocks/>
          </p:cNvCxnSpPr>
          <p:nvPr/>
        </p:nvCxnSpPr>
        <p:spPr>
          <a:xfrm>
            <a:off x="23813074" y="1070296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C5EECA7-4D7B-80D2-14CE-95F293B05809}"/>
              </a:ext>
            </a:extLst>
          </p:cNvPr>
          <p:cNvCxnSpPr>
            <a:cxnSpLocks/>
          </p:cNvCxnSpPr>
          <p:nvPr/>
        </p:nvCxnSpPr>
        <p:spPr>
          <a:xfrm>
            <a:off x="23813074" y="13415682"/>
            <a:ext cx="5505520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表 67">
            <a:extLst>
              <a:ext uri="{FF2B5EF4-FFF2-40B4-BE49-F238E27FC236}">
                <a16:creationId xmlns:a16="http://schemas.microsoft.com/office/drawing/2014/main" id="{F4BC9662-F4EE-43DF-AE3E-234E7B918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524867"/>
              </p:ext>
            </p:extLst>
          </p:nvPr>
        </p:nvGraphicFramePr>
        <p:xfrm>
          <a:off x="15935866" y="16277047"/>
          <a:ext cx="13382727" cy="417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909">
                  <a:extLst>
                    <a:ext uri="{9D8B030D-6E8A-4147-A177-3AD203B41FA5}">
                      <a16:colId xmlns:a16="http://schemas.microsoft.com/office/drawing/2014/main" val="1960137752"/>
                    </a:ext>
                  </a:extLst>
                </a:gridCol>
                <a:gridCol w="4460909">
                  <a:extLst>
                    <a:ext uri="{9D8B030D-6E8A-4147-A177-3AD203B41FA5}">
                      <a16:colId xmlns:a16="http://schemas.microsoft.com/office/drawing/2014/main" val="3389373832"/>
                    </a:ext>
                  </a:extLst>
                </a:gridCol>
                <a:gridCol w="4460909">
                  <a:extLst>
                    <a:ext uri="{9D8B030D-6E8A-4147-A177-3AD203B41FA5}">
                      <a16:colId xmlns:a16="http://schemas.microsoft.com/office/drawing/2014/main" val="2187496915"/>
                    </a:ext>
                  </a:extLst>
                </a:gridCol>
              </a:tblGrid>
              <a:tr h="10426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419719"/>
                  </a:ext>
                </a:extLst>
              </a:tr>
              <a:tr h="10426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389398"/>
                  </a:ext>
                </a:extLst>
              </a:tr>
              <a:tr h="10426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117594"/>
                  </a:ext>
                </a:extLst>
              </a:tr>
              <a:tr h="10426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438999"/>
                  </a:ext>
                </a:extLst>
              </a:tr>
            </a:tbl>
          </a:graphicData>
        </a:graphic>
      </p:graphicFrame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165F927-CCA0-B601-0FB5-3BF16DDEA442}"/>
              </a:ext>
            </a:extLst>
          </p:cNvPr>
          <p:cNvCxnSpPr>
            <a:cxnSpLocks/>
          </p:cNvCxnSpPr>
          <p:nvPr/>
        </p:nvCxnSpPr>
        <p:spPr>
          <a:xfrm>
            <a:off x="16045086" y="21910190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425CE1B8-E259-0E29-EA35-BEA1F44F5E24}"/>
              </a:ext>
            </a:extLst>
          </p:cNvPr>
          <p:cNvCxnSpPr>
            <a:cxnSpLocks/>
          </p:cNvCxnSpPr>
          <p:nvPr/>
        </p:nvCxnSpPr>
        <p:spPr>
          <a:xfrm>
            <a:off x="16045086" y="23242346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E49C412-F9AA-75E3-BA06-DE32B13FCE04}"/>
              </a:ext>
            </a:extLst>
          </p:cNvPr>
          <p:cNvSpPr txBox="1"/>
          <p:nvPr/>
        </p:nvSpPr>
        <p:spPr>
          <a:xfrm>
            <a:off x="15480506" y="36373696"/>
            <a:ext cx="108162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kumimoji="1" lang="ja-JP" altLang="en-US" sz="8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7446EE56-7E84-98D1-52FF-AA159EA920C9}"/>
              </a:ext>
            </a:extLst>
          </p:cNvPr>
          <p:cNvCxnSpPr>
            <a:cxnSpLocks/>
          </p:cNvCxnSpPr>
          <p:nvPr/>
        </p:nvCxnSpPr>
        <p:spPr>
          <a:xfrm>
            <a:off x="15935866" y="38622642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2CA65E28-4E47-F3FF-A666-1EF934314B85}"/>
              </a:ext>
            </a:extLst>
          </p:cNvPr>
          <p:cNvCxnSpPr>
            <a:cxnSpLocks/>
          </p:cNvCxnSpPr>
          <p:nvPr/>
        </p:nvCxnSpPr>
        <p:spPr>
          <a:xfrm>
            <a:off x="15935866" y="40116162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5A51B0C-D540-D411-0A60-6209A97FD95E}"/>
              </a:ext>
            </a:extLst>
          </p:cNvPr>
          <p:cNvCxnSpPr>
            <a:cxnSpLocks/>
          </p:cNvCxnSpPr>
          <p:nvPr/>
        </p:nvCxnSpPr>
        <p:spPr>
          <a:xfrm>
            <a:off x="15935866" y="41506812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グラフ 79">
            <a:extLst>
              <a:ext uri="{FF2B5EF4-FFF2-40B4-BE49-F238E27FC236}">
                <a16:creationId xmlns:a16="http://schemas.microsoft.com/office/drawing/2014/main" id="{138A407B-8963-DFA0-B4A7-46A53365D5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826577"/>
              </p:ext>
            </p:extLst>
          </p:nvPr>
        </p:nvGraphicFramePr>
        <p:xfrm>
          <a:off x="15935866" y="24360238"/>
          <a:ext cx="12703847" cy="8055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82E7A6E-FD3E-BCDD-193E-E53AC6C3D7C8}"/>
              </a:ext>
            </a:extLst>
          </p:cNvPr>
          <p:cNvCxnSpPr>
            <a:cxnSpLocks/>
          </p:cNvCxnSpPr>
          <p:nvPr/>
        </p:nvCxnSpPr>
        <p:spPr>
          <a:xfrm>
            <a:off x="16045086" y="33776994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3B159DF5-AD19-E0C0-754A-758CD5751E9D}"/>
              </a:ext>
            </a:extLst>
          </p:cNvPr>
          <p:cNvCxnSpPr>
            <a:cxnSpLocks/>
          </p:cNvCxnSpPr>
          <p:nvPr/>
        </p:nvCxnSpPr>
        <p:spPr>
          <a:xfrm>
            <a:off x="16045086" y="35058947"/>
            <a:ext cx="13159207" cy="0"/>
          </a:xfrm>
          <a:prstGeom prst="line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49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</TotalTime>
  <Words>46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啓来 橋本</dc:creator>
  <cp:lastModifiedBy>啓来</cp:lastModifiedBy>
  <cp:revision>1</cp:revision>
  <dcterms:created xsi:type="dcterms:W3CDTF">2023-08-25T03:39:31Z</dcterms:created>
  <dcterms:modified xsi:type="dcterms:W3CDTF">2023-08-25T04:18:36Z</dcterms:modified>
</cp:coreProperties>
</file>